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72" r:id="rId3"/>
    <p:sldId id="273" r:id="rId4"/>
    <p:sldId id="274" r:id="rId5"/>
    <p:sldId id="275" r:id="rId6"/>
    <p:sldId id="276" r:id="rId7"/>
    <p:sldId id="277" r:id="rId8"/>
    <p:sldId id="278" r:id="rId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66CCFF"/>
    <a:srgbClr val="CCECFF"/>
    <a:srgbClr val="66FFFF"/>
    <a:srgbClr val="99FFCC"/>
    <a:srgbClr val="66FFCC"/>
    <a:srgbClr val="CC99FF"/>
    <a:srgbClr val="9966FF"/>
    <a:srgbClr val="660066"/>
    <a:srgbClr val="A5F622"/>
    <a:srgbClr val="3333FF"/>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9" name=""/>
        <p:cNvGrpSpPr/>
        <p:nvPr/>
      </p:nvGrpSpPr>
      <p:grpSpPr>
        <a:xfrm>
          <a:off x="0" y="0"/>
          <a:ext cx="0" cy="0"/>
          <a:chOff x="0" y="0"/>
          <a:chExt cx="0" cy="0"/>
        </a:xfrm>
      </p:grpSpPr>
      <p:sp>
        <p:nvSpPr>
          <p:cNvPr id="104864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0"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60FAE9A1-1DAB-43A7-887C-87D86A5487E6}" type="datetimeFigureOut">
              <a:rPr lang="en-US" smtClean="0"/>
              <a:t>8/12/2020</a:t>
            </a:fld>
            <a:endParaRPr dirty="0" lang="en-US"/>
          </a:p>
        </p:txBody>
      </p:sp>
      <p:sp>
        <p:nvSpPr>
          <p:cNvPr id="1048584" name="Footer Placeholder 4"/>
          <p:cNvSpPr>
            <a:spLocks noGrp="1"/>
          </p:cNvSpPr>
          <p:nvPr>
            <p:ph type="ftr" sz="quarter" idx="11"/>
          </p:nvPr>
        </p:nvSpPr>
        <p:spPr/>
        <p:txBody>
          <a:bodyPr/>
          <a:p>
            <a:endParaRPr dirty="0" lang="en-US"/>
          </a:p>
        </p:txBody>
      </p:sp>
      <p:sp>
        <p:nvSpPr>
          <p:cNvPr id="1048585" name="Slide Number Placeholder 5"/>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6" name=""/>
        <p:cNvGrpSpPr/>
        <p:nvPr/>
      </p:nvGrpSpPr>
      <p:grpSpPr>
        <a:xfrm>
          <a:off x="0" y="0"/>
          <a:ext cx="0" cy="0"/>
          <a:chOff x="0" y="0"/>
          <a:chExt cx="0" cy="0"/>
        </a:xfrm>
      </p:grpSpPr>
      <p:sp>
        <p:nvSpPr>
          <p:cNvPr id="1048637" name="Title 1"/>
          <p:cNvSpPr>
            <a:spLocks noGrp="1"/>
          </p:cNvSpPr>
          <p:nvPr>
            <p:ph type="title"/>
          </p:nvPr>
        </p:nvSpPr>
        <p:spPr/>
        <p:txBody>
          <a:bodyPr/>
          <a:p>
            <a:r>
              <a:rPr lang="en-US" smtClean="0"/>
              <a:t>Click to edit Master title style</a:t>
            </a:r>
            <a:endParaRPr lang="en-US"/>
          </a:p>
        </p:txBody>
      </p:sp>
      <p:sp>
        <p:nvSpPr>
          <p:cNvPr id="104863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9" name="Date Placeholder 3"/>
          <p:cNvSpPr>
            <a:spLocks noGrp="1"/>
          </p:cNvSpPr>
          <p:nvPr>
            <p:ph type="dt" sz="half" idx="10"/>
          </p:nvPr>
        </p:nvSpPr>
        <p:spPr/>
        <p:txBody>
          <a:bodyPr/>
          <a:p>
            <a:fld id="{60FAE9A1-1DAB-43A7-887C-87D86A5487E6}" type="datetimeFigureOut">
              <a:rPr lang="en-US" smtClean="0"/>
              <a:t>8/12/2020</a:t>
            </a:fld>
            <a:endParaRPr dirty="0" lang="en-US"/>
          </a:p>
        </p:txBody>
      </p:sp>
      <p:sp>
        <p:nvSpPr>
          <p:cNvPr id="1048640" name="Footer Placeholder 4"/>
          <p:cNvSpPr>
            <a:spLocks noGrp="1"/>
          </p:cNvSpPr>
          <p:nvPr>
            <p:ph type="ftr" sz="quarter" idx="11"/>
          </p:nvPr>
        </p:nvSpPr>
        <p:spPr/>
        <p:txBody>
          <a:bodyPr/>
          <a:p>
            <a:endParaRPr dirty="0" lang="en-US"/>
          </a:p>
        </p:txBody>
      </p:sp>
      <p:sp>
        <p:nvSpPr>
          <p:cNvPr id="1048641" name="Slide Number Placeholder 5"/>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3" name=""/>
        <p:cNvGrpSpPr/>
        <p:nvPr/>
      </p:nvGrpSpPr>
      <p:grpSpPr>
        <a:xfrm>
          <a:off x="0" y="0"/>
          <a:ext cx="0" cy="0"/>
          <a:chOff x="0" y="0"/>
          <a:chExt cx="0" cy="0"/>
        </a:xfrm>
      </p:grpSpPr>
      <p:sp>
        <p:nvSpPr>
          <p:cNvPr id="1048621"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22"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3" name="Date Placeholder 3"/>
          <p:cNvSpPr>
            <a:spLocks noGrp="1"/>
          </p:cNvSpPr>
          <p:nvPr>
            <p:ph type="dt" sz="half" idx="10"/>
          </p:nvPr>
        </p:nvSpPr>
        <p:spPr/>
        <p:txBody>
          <a:bodyPr/>
          <a:p>
            <a:fld id="{60FAE9A1-1DAB-43A7-887C-87D86A5487E6}" type="datetimeFigureOut">
              <a:rPr lang="en-US" smtClean="0"/>
              <a:t>8/12/2020</a:t>
            </a:fld>
            <a:endParaRPr dirty="0" lang="en-US"/>
          </a:p>
        </p:txBody>
      </p:sp>
      <p:sp>
        <p:nvSpPr>
          <p:cNvPr id="1048624" name="Footer Placeholder 4"/>
          <p:cNvSpPr>
            <a:spLocks noGrp="1"/>
          </p:cNvSpPr>
          <p:nvPr>
            <p:ph type="ftr" sz="quarter" idx="11"/>
          </p:nvPr>
        </p:nvSpPr>
        <p:spPr/>
        <p:txBody>
          <a:bodyPr/>
          <a:p>
            <a:endParaRPr dirty="0" lang="en-US"/>
          </a:p>
        </p:txBody>
      </p:sp>
      <p:sp>
        <p:nvSpPr>
          <p:cNvPr id="1048625" name="Slide Number Placeholder 5"/>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2"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p>
            <a:fld id="{60FAE9A1-1DAB-43A7-887C-87D86A5487E6}" type="datetimeFigureOut">
              <a:rPr lang="en-US" smtClean="0"/>
              <a:t>8/12/2020</a:t>
            </a:fld>
            <a:endParaRPr dirty="0" lang="en-US"/>
          </a:p>
        </p:txBody>
      </p:sp>
      <p:sp>
        <p:nvSpPr>
          <p:cNvPr id="1048591" name="Footer Placeholder 4"/>
          <p:cNvSpPr>
            <a:spLocks noGrp="1"/>
          </p:cNvSpPr>
          <p:nvPr>
            <p:ph type="ftr" sz="quarter" idx="11"/>
          </p:nvPr>
        </p:nvSpPr>
        <p:spPr/>
        <p:txBody>
          <a:bodyPr/>
          <a:p>
            <a:endParaRPr dirty="0" lang="en-US"/>
          </a:p>
        </p:txBody>
      </p:sp>
      <p:sp>
        <p:nvSpPr>
          <p:cNvPr id="1048592" name="Slide Number Placeholder 5"/>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5" name=""/>
        <p:cNvGrpSpPr/>
        <p:nvPr/>
      </p:nvGrpSpPr>
      <p:grpSpPr>
        <a:xfrm>
          <a:off x="0" y="0"/>
          <a:ext cx="0" cy="0"/>
          <a:chOff x="0" y="0"/>
          <a:chExt cx="0" cy="0"/>
        </a:xfrm>
      </p:grpSpPr>
      <p:sp>
        <p:nvSpPr>
          <p:cNvPr id="1048632"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33"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34" name="Date Placeholder 3"/>
          <p:cNvSpPr>
            <a:spLocks noGrp="1"/>
          </p:cNvSpPr>
          <p:nvPr>
            <p:ph type="dt" sz="half" idx="10"/>
          </p:nvPr>
        </p:nvSpPr>
        <p:spPr/>
        <p:txBody>
          <a:bodyPr/>
          <a:p>
            <a:fld id="{60FAE9A1-1DAB-43A7-887C-87D86A5487E6}" type="datetimeFigureOut">
              <a:rPr lang="en-US" smtClean="0"/>
              <a:t>8/12/2020</a:t>
            </a:fld>
            <a:endParaRPr dirty="0" lang="en-US"/>
          </a:p>
        </p:txBody>
      </p:sp>
      <p:sp>
        <p:nvSpPr>
          <p:cNvPr id="1048635" name="Footer Placeholder 4"/>
          <p:cNvSpPr>
            <a:spLocks noGrp="1"/>
          </p:cNvSpPr>
          <p:nvPr>
            <p:ph type="ftr" sz="quarter" idx="11"/>
          </p:nvPr>
        </p:nvSpPr>
        <p:spPr/>
        <p:txBody>
          <a:bodyPr/>
          <a:p>
            <a:endParaRPr dirty="0" lang="en-US"/>
          </a:p>
        </p:txBody>
      </p:sp>
      <p:sp>
        <p:nvSpPr>
          <p:cNvPr id="1048636" name="Slide Number Placeholder 5"/>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1" name=""/>
        <p:cNvGrpSpPr/>
        <p:nvPr/>
      </p:nvGrpSpPr>
      <p:grpSpPr>
        <a:xfrm>
          <a:off x="0" y="0"/>
          <a:ext cx="0" cy="0"/>
          <a:chOff x="0" y="0"/>
          <a:chExt cx="0" cy="0"/>
        </a:xfrm>
      </p:grpSpPr>
      <p:sp>
        <p:nvSpPr>
          <p:cNvPr id="1048607" name="Title 1"/>
          <p:cNvSpPr>
            <a:spLocks noGrp="1"/>
          </p:cNvSpPr>
          <p:nvPr>
            <p:ph type="title"/>
          </p:nvPr>
        </p:nvSpPr>
        <p:spPr/>
        <p:txBody>
          <a:bodyPr/>
          <a:p>
            <a:r>
              <a:rPr lang="en-US" smtClean="0"/>
              <a:t>Click to edit Master title style</a:t>
            </a:r>
            <a:endParaRPr lang="en-US"/>
          </a:p>
        </p:txBody>
      </p:sp>
      <p:sp>
        <p:nvSpPr>
          <p:cNvPr id="104860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0" name="Date Placeholder 4"/>
          <p:cNvSpPr>
            <a:spLocks noGrp="1"/>
          </p:cNvSpPr>
          <p:nvPr>
            <p:ph type="dt" sz="half" idx="10"/>
          </p:nvPr>
        </p:nvSpPr>
        <p:spPr/>
        <p:txBody>
          <a:bodyPr/>
          <a:p>
            <a:fld id="{60FAE9A1-1DAB-43A7-887C-87D86A5487E6}" type="datetimeFigureOut">
              <a:rPr lang="en-US" smtClean="0"/>
              <a:t>8/12/2020</a:t>
            </a:fld>
            <a:endParaRPr dirty="0" lang="en-US"/>
          </a:p>
        </p:txBody>
      </p:sp>
      <p:sp>
        <p:nvSpPr>
          <p:cNvPr id="1048611" name="Footer Placeholder 5"/>
          <p:cNvSpPr>
            <a:spLocks noGrp="1"/>
          </p:cNvSpPr>
          <p:nvPr>
            <p:ph type="ftr" sz="quarter" idx="11"/>
          </p:nvPr>
        </p:nvSpPr>
        <p:spPr/>
        <p:txBody>
          <a:bodyPr/>
          <a:p>
            <a:endParaRPr dirty="0" lang="en-US"/>
          </a:p>
        </p:txBody>
      </p:sp>
      <p:sp>
        <p:nvSpPr>
          <p:cNvPr id="1048612" name="Slide Number Placeholder 6"/>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2" name=""/>
        <p:cNvGrpSpPr/>
        <p:nvPr/>
      </p:nvGrpSpPr>
      <p:grpSpPr>
        <a:xfrm>
          <a:off x="0" y="0"/>
          <a:ext cx="0" cy="0"/>
          <a:chOff x="0" y="0"/>
          <a:chExt cx="0" cy="0"/>
        </a:xfrm>
      </p:grpSpPr>
      <p:sp>
        <p:nvSpPr>
          <p:cNvPr id="1048613" name="Title 1"/>
          <p:cNvSpPr>
            <a:spLocks noGrp="1"/>
          </p:cNvSpPr>
          <p:nvPr>
            <p:ph type="title"/>
          </p:nvPr>
        </p:nvSpPr>
        <p:spPr/>
        <p:txBody>
          <a:bodyPr/>
          <a:p>
            <a:r>
              <a:rPr lang="en-US" smtClean="0"/>
              <a:t>Click to edit Master title style</a:t>
            </a:r>
            <a:endParaRPr lang="en-US"/>
          </a:p>
        </p:txBody>
      </p:sp>
      <p:sp>
        <p:nvSpPr>
          <p:cNvPr id="1048614"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1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6"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1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8" name="Date Placeholder 6"/>
          <p:cNvSpPr>
            <a:spLocks noGrp="1"/>
          </p:cNvSpPr>
          <p:nvPr>
            <p:ph type="dt" sz="half" idx="10"/>
          </p:nvPr>
        </p:nvSpPr>
        <p:spPr/>
        <p:txBody>
          <a:bodyPr/>
          <a:p>
            <a:fld id="{60FAE9A1-1DAB-43A7-887C-87D86A5487E6}" type="datetimeFigureOut">
              <a:rPr lang="en-US" smtClean="0"/>
              <a:t>8/12/2020</a:t>
            </a:fld>
            <a:endParaRPr dirty="0" lang="en-US"/>
          </a:p>
        </p:txBody>
      </p:sp>
      <p:sp>
        <p:nvSpPr>
          <p:cNvPr id="1048619" name="Footer Placeholder 7"/>
          <p:cNvSpPr>
            <a:spLocks noGrp="1"/>
          </p:cNvSpPr>
          <p:nvPr>
            <p:ph type="ftr" sz="quarter" idx="11"/>
          </p:nvPr>
        </p:nvSpPr>
        <p:spPr/>
        <p:txBody>
          <a:bodyPr/>
          <a:p>
            <a:endParaRPr dirty="0" lang="en-US"/>
          </a:p>
        </p:txBody>
      </p:sp>
      <p:sp>
        <p:nvSpPr>
          <p:cNvPr id="1048620" name="Slide Number Placeholder 8"/>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7" name=""/>
        <p:cNvGrpSpPr/>
        <p:nvPr/>
      </p:nvGrpSpPr>
      <p:grpSpPr>
        <a:xfrm>
          <a:off x="0" y="0"/>
          <a:ext cx="0" cy="0"/>
          <a:chOff x="0" y="0"/>
          <a:chExt cx="0" cy="0"/>
        </a:xfrm>
      </p:grpSpPr>
      <p:sp>
        <p:nvSpPr>
          <p:cNvPr id="1048599" name="Title 1"/>
          <p:cNvSpPr>
            <a:spLocks noGrp="1"/>
          </p:cNvSpPr>
          <p:nvPr>
            <p:ph type="title"/>
          </p:nvPr>
        </p:nvSpPr>
        <p:spPr/>
        <p:txBody>
          <a:bodyPr/>
          <a:p>
            <a:r>
              <a:rPr lang="en-US" smtClean="0"/>
              <a:t>Click to edit Master title style</a:t>
            </a:r>
            <a:endParaRPr lang="en-US"/>
          </a:p>
        </p:txBody>
      </p:sp>
      <p:sp>
        <p:nvSpPr>
          <p:cNvPr id="1048600" name="Date Placeholder 2"/>
          <p:cNvSpPr>
            <a:spLocks noGrp="1"/>
          </p:cNvSpPr>
          <p:nvPr>
            <p:ph type="dt" sz="half" idx="10"/>
          </p:nvPr>
        </p:nvSpPr>
        <p:spPr/>
        <p:txBody>
          <a:bodyPr/>
          <a:p>
            <a:fld id="{60FAE9A1-1DAB-43A7-887C-87D86A5487E6}" type="datetimeFigureOut">
              <a:rPr lang="en-US" smtClean="0"/>
              <a:t>8/12/2020</a:t>
            </a:fld>
            <a:endParaRPr dirty="0" lang="en-US"/>
          </a:p>
        </p:txBody>
      </p:sp>
      <p:sp>
        <p:nvSpPr>
          <p:cNvPr id="1048601" name="Footer Placeholder 3"/>
          <p:cNvSpPr>
            <a:spLocks noGrp="1"/>
          </p:cNvSpPr>
          <p:nvPr>
            <p:ph type="ftr" sz="quarter" idx="11"/>
          </p:nvPr>
        </p:nvSpPr>
        <p:spPr/>
        <p:txBody>
          <a:bodyPr/>
          <a:p>
            <a:endParaRPr dirty="0" lang="en-US"/>
          </a:p>
        </p:txBody>
      </p:sp>
      <p:sp>
        <p:nvSpPr>
          <p:cNvPr id="1048602" name="Slide Number Placeholder 4"/>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595" name="Date Placeholder 1"/>
          <p:cNvSpPr>
            <a:spLocks noGrp="1"/>
          </p:cNvSpPr>
          <p:nvPr>
            <p:ph type="dt" sz="half" idx="10"/>
          </p:nvPr>
        </p:nvSpPr>
        <p:spPr/>
        <p:txBody>
          <a:bodyPr/>
          <a:p>
            <a:fld id="{60FAE9A1-1DAB-43A7-887C-87D86A5487E6}" type="datetimeFigureOut">
              <a:rPr lang="en-US" smtClean="0"/>
              <a:t>8/12/2020</a:t>
            </a:fld>
            <a:endParaRPr dirty="0" lang="en-US"/>
          </a:p>
        </p:txBody>
      </p:sp>
      <p:sp>
        <p:nvSpPr>
          <p:cNvPr id="1048596" name="Footer Placeholder 2"/>
          <p:cNvSpPr>
            <a:spLocks noGrp="1"/>
          </p:cNvSpPr>
          <p:nvPr>
            <p:ph type="ftr" sz="quarter" idx="11"/>
          </p:nvPr>
        </p:nvSpPr>
        <p:spPr/>
        <p:txBody>
          <a:bodyPr/>
          <a:p>
            <a:endParaRPr dirty="0" lang="en-US"/>
          </a:p>
        </p:txBody>
      </p:sp>
      <p:sp>
        <p:nvSpPr>
          <p:cNvPr id="1048597" name="Slide Number Placeholder 3"/>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7" name=""/>
        <p:cNvGrpSpPr/>
        <p:nvPr/>
      </p:nvGrpSpPr>
      <p:grpSpPr>
        <a:xfrm>
          <a:off x="0" y="0"/>
          <a:ext cx="0" cy="0"/>
          <a:chOff x="0" y="0"/>
          <a:chExt cx="0" cy="0"/>
        </a:xfrm>
      </p:grpSpPr>
      <p:sp>
        <p:nvSpPr>
          <p:cNvPr id="104864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4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5" name="Date Placeholder 4"/>
          <p:cNvSpPr>
            <a:spLocks noGrp="1"/>
          </p:cNvSpPr>
          <p:nvPr>
            <p:ph type="dt" sz="half" idx="10"/>
          </p:nvPr>
        </p:nvSpPr>
        <p:spPr/>
        <p:txBody>
          <a:bodyPr/>
          <a:p>
            <a:fld id="{60FAE9A1-1DAB-43A7-887C-87D86A5487E6}" type="datetimeFigureOut">
              <a:rPr lang="en-US" smtClean="0"/>
              <a:t>8/12/2020</a:t>
            </a:fld>
            <a:endParaRPr dirty="0" lang="en-US"/>
          </a:p>
        </p:txBody>
      </p:sp>
      <p:sp>
        <p:nvSpPr>
          <p:cNvPr id="1048646" name="Footer Placeholder 5"/>
          <p:cNvSpPr>
            <a:spLocks noGrp="1"/>
          </p:cNvSpPr>
          <p:nvPr>
            <p:ph type="ftr" sz="quarter" idx="11"/>
          </p:nvPr>
        </p:nvSpPr>
        <p:spPr/>
        <p:txBody>
          <a:bodyPr/>
          <a:p>
            <a:endParaRPr dirty="0" lang="en-US"/>
          </a:p>
        </p:txBody>
      </p:sp>
      <p:sp>
        <p:nvSpPr>
          <p:cNvPr id="1048647" name="Slide Number Placeholder 6"/>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4" name=""/>
        <p:cNvGrpSpPr/>
        <p:nvPr/>
      </p:nvGrpSpPr>
      <p:grpSpPr>
        <a:xfrm>
          <a:off x="0" y="0"/>
          <a:ext cx="0" cy="0"/>
          <a:chOff x="0" y="0"/>
          <a:chExt cx="0" cy="0"/>
        </a:xfrm>
      </p:grpSpPr>
      <p:sp>
        <p:nvSpPr>
          <p:cNvPr id="1048626"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27"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dirty="0" lang="en-US"/>
          </a:p>
        </p:txBody>
      </p:sp>
      <p:sp>
        <p:nvSpPr>
          <p:cNvPr id="1048628"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29" name="Date Placeholder 4"/>
          <p:cNvSpPr>
            <a:spLocks noGrp="1"/>
          </p:cNvSpPr>
          <p:nvPr>
            <p:ph type="dt" sz="half" idx="10"/>
          </p:nvPr>
        </p:nvSpPr>
        <p:spPr/>
        <p:txBody>
          <a:bodyPr/>
          <a:p>
            <a:fld id="{60FAE9A1-1DAB-43A7-887C-87D86A5487E6}" type="datetimeFigureOut">
              <a:rPr lang="en-US" smtClean="0"/>
              <a:t>8/12/2020</a:t>
            </a:fld>
            <a:endParaRPr dirty="0" lang="en-US"/>
          </a:p>
        </p:txBody>
      </p:sp>
      <p:sp>
        <p:nvSpPr>
          <p:cNvPr id="1048630" name="Footer Placeholder 5"/>
          <p:cNvSpPr>
            <a:spLocks noGrp="1"/>
          </p:cNvSpPr>
          <p:nvPr>
            <p:ph type="ftr" sz="quarter" idx="11"/>
          </p:nvPr>
        </p:nvSpPr>
        <p:spPr/>
        <p:txBody>
          <a:bodyPr/>
          <a:p>
            <a:endParaRPr dirty="0" lang="en-US"/>
          </a:p>
        </p:txBody>
      </p:sp>
      <p:sp>
        <p:nvSpPr>
          <p:cNvPr id="1048631" name="Slide Number Placeholder 6"/>
          <p:cNvSpPr>
            <a:spLocks noGrp="1"/>
          </p:cNvSpPr>
          <p:nvPr>
            <p:ph type="sldNum" sz="quarter" idx="12"/>
          </p:nvPr>
        </p:nvSpPr>
        <p:spPr/>
        <p:txBody>
          <a:bodyPr/>
          <a:p>
            <a:fld id="{24F151DE-B9A1-450A-BEFC-7D821E64A75E}" type="slidenum">
              <a:rPr lang="en-US" smtClean="0"/>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60FAE9A1-1DAB-43A7-887C-87D86A5487E6}" type="datetimeFigureOut">
              <a:rPr lang="en-US" smtClean="0"/>
              <a:t>8/12/2020</a:t>
            </a:fld>
            <a:endParaRPr dirty="0"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24F151DE-B9A1-450A-BEFC-7D821E64A75E}" type="slidenum">
              <a:rPr lang="en-US" smtClean="0"/>
              <a:t>‹#›</a:t>
            </a:fld>
            <a:endParaRPr dirty="0" lang="en-US"/>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51000"/>
          </a:srgbClr>
        </a:solidFill>
      </p:bgPr>
    </p:bg>
    <p:spTree>
      <p:nvGrpSpPr>
        <p:cNvPr id="21" name=""/>
        <p:cNvGrpSpPr/>
        <p:nvPr/>
      </p:nvGrpSpPr>
      <p:grpSpPr>
        <a:xfrm>
          <a:off x="0" y="0"/>
          <a:ext cx="0" cy="0"/>
          <a:chOff x="0" y="0"/>
          <a:chExt cx="0" cy="0"/>
        </a:xfrm>
      </p:grpSpPr>
      <p:sp>
        <p:nvSpPr>
          <p:cNvPr id="1048586" name="Title 1"/>
          <p:cNvSpPr>
            <a:spLocks noGrp="1"/>
          </p:cNvSpPr>
          <p:nvPr>
            <p:ph type="ctrTitle"/>
          </p:nvPr>
        </p:nvSpPr>
        <p:spPr>
          <a:xfrm>
            <a:off x="-25953" y="331131"/>
            <a:ext cx="9169953" cy="1454796"/>
          </a:xfrm>
        </p:spPr>
        <p:txBody>
          <a:bodyPr>
            <a:normAutofit fontScale="90000"/>
          </a:bodyPr>
          <a:p>
            <a:pPr algn="l"/>
            <a:r>
              <a:rPr b="1" dirty="0" sz="4000" lang="en-IN" smtClean="0">
                <a:latin typeface="Cambria Math" pitchFamily="18" charset="0"/>
                <a:ea typeface="Cambria Math" pitchFamily="18" charset="0"/>
              </a:rPr>
              <a:t>    </a:t>
            </a:r>
            <a:r>
              <a:rPr b="1" dirty="0" sz="4000" lang="en-IN" smtClean="0">
                <a:latin typeface="Algerian" pitchFamily="82" charset="0"/>
                <a:ea typeface="Cambria Math" pitchFamily="18" charset="0"/>
              </a:rPr>
              <a:t>W</a:t>
            </a:r>
            <a:r>
              <a:rPr b="1" dirty="0" sz="3888" lang="en-IN" smtClean="0">
                <a:latin typeface="Algerian" pitchFamily="82" charset="0"/>
                <a:ea typeface="Cambria Math" pitchFamily="18" charset="0"/>
              </a:rPr>
              <a:t>OMEN  EDUCATION : AN INTRODUCTION</a:t>
            </a:r>
            <a:r>
              <a:rPr b="1" dirty="0" sz="3888" lang="en-IN" smtClean="0">
                <a:latin typeface="Cambria Math" pitchFamily="18" charset="0"/>
                <a:ea typeface="Cambria Math" pitchFamily="18" charset="0"/>
              </a:rPr>
              <a:t/>
            </a:r>
            <a:br>
              <a:rPr b="1" dirty="0" sz="3888" lang="en-IN" smtClean="0">
                <a:latin typeface="Cambria Math" pitchFamily="18" charset="0"/>
                <a:ea typeface="Cambria Math" pitchFamily="18" charset="0"/>
              </a:rPr>
            </a:br>
            <a:r>
              <a:rPr dirty="0" sz="3888" lang="en-IN" smtClean="0"/>
              <a:t> </a:t>
            </a:r>
            <a:r>
              <a:rPr dirty="0" sz="3888" lang="en-IN" smtClean="0"/>
              <a:t>            </a:t>
            </a:r>
            <a:r>
              <a:rPr b="1" dirty="0" sz="3888" lang="en-IN" smtClean="0">
                <a:latin typeface="Cambria Math" pitchFamily="18" charset="0"/>
                <a:ea typeface="Cambria Math" pitchFamily="18" charset="0"/>
              </a:rPr>
              <a:t>3</a:t>
            </a:r>
            <a:r>
              <a:rPr baseline="30000" b="1" dirty="0" sz="3888" lang="en-IN" smtClean="0">
                <a:latin typeface="Cambria Math" pitchFamily="18" charset="0"/>
                <a:ea typeface="Cambria Math" pitchFamily="18" charset="0"/>
              </a:rPr>
              <a:t>RD</a:t>
            </a:r>
            <a:r>
              <a:rPr b="1" dirty="0" sz="3888" lang="en-IN" smtClean="0">
                <a:latin typeface="Cambria Math" pitchFamily="18" charset="0"/>
                <a:ea typeface="Cambria Math" pitchFamily="18" charset="0"/>
              </a:rPr>
              <a:t> </a:t>
            </a:r>
            <a:r>
              <a:rPr b="1" dirty="0" sz="3888" lang="en-IN" smtClean="0">
                <a:latin typeface="Cambria Math" pitchFamily="18" charset="0"/>
                <a:ea typeface="Cambria Math" pitchFamily="18" charset="0"/>
              </a:rPr>
              <a:t>SEMESTER/PAPER-303</a:t>
            </a:r>
            <a:r>
              <a:rPr dirty="0" sz="3888" lang="en-IN" smtClean="0"/>
              <a:t/>
            </a:r>
            <a:br>
              <a:rPr dirty="0" sz="3888" lang="en-IN" smtClean="0"/>
            </a:br>
            <a:endParaRPr b="1" dirty="0" sz="3888" lang="en-US">
              <a:latin typeface="Cambria Math" pitchFamily="18" charset="0"/>
              <a:ea typeface="Cambria Math" pitchFamily="18" charset="0"/>
            </a:endParaRPr>
          </a:p>
        </p:txBody>
      </p:sp>
      <p:sp>
        <p:nvSpPr>
          <p:cNvPr id="1048587" name="Subtitle 2"/>
          <p:cNvSpPr>
            <a:spLocks noGrp="1"/>
          </p:cNvSpPr>
          <p:nvPr>
            <p:ph type="subTitle" idx="1"/>
          </p:nvPr>
        </p:nvSpPr>
        <p:spPr>
          <a:xfrm>
            <a:off x="-45355" y="3219440"/>
            <a:ext cx="8971619" cy="3638560"/>
          </a:xfrm>
        </p:spPr>
        <p:txBody>
          <a:bodyPr>
            <a:normAutofit/>
          </a:bodyPr>
          <a:p>
            <a:r>
              <a:rPr dirty="0" lang="en-IN" smtClean="0"/>
              <a:t>                                        </a:t>
            </a:r>
            <a:r>
              <a:rPr b="1" dirty="0" lang="en-IN" smtClean="0">
                <a:latin typeface="Arial Narrow" pitchFamily="34" charset="0"/>
                <a:ea typeface="Cambria Math" pitchFamily="18" charset="0"/>
              </a:rPr>
              <a:t>BY:-</a:t>
            </a:r>
            <a:r>
              <a:rPr b="1" dirty="0" lang="en-IN" smtClean="0">
                <a:solidFill>
                  <a:schemeClr val="tx2">
                    <a:lumMod val="60000"/>
                    <a:lumOff val="40000"/>
                  </a:schemeClr>
                </a:solidFill>
                <a:latin typeface="Arial Narrow" pitchFamily="34" charset="0"/>
                <a:ea typeface="Cambria Math" pitchFamily="18" charset="0"/>
              </a:rPr>
              <a:t>MRS.RINKI KUMARI</a:t>
            </a:r>
          </a:p>
          <a:p>
            <a:r>
              <a:rPr b="1" dirty="0" lang="en-IN">
                <a:latin typeface="Arial Narrow" pitchFamily="34" charset="0"/>
                <a:ea typeface="Cambria Math" pitchFamily="18" charset="0"/>
              </a:rPr>
              <a:t> </a:t>
            </a:r>
            <a:r>
              <a:rPr b="1" dirty="0" lang="en-IN" smtClean="0">
                <a:latin typeface="Arial Narrow" pitchFamily="34" charset="0"/>
                <a:ea typeface="Cambria Math" pitchFamily="18" charset="0"/>
              </a:rPr>
              <a:t>                                          DEPTT.OF EDUCATION</a:t>
            </a:r>
          </a:p>
          <a:p>
            <a:r>
              <a:rPr b="1" dirty="0" lang="en-IN" smtClean="0">
                <a:latin typeface="Arial Narrow" pitchFamily="34" charset="0"/>
                <a:ea typeface="Cambria Math" pitchFamily="18" charset="0"/>
              </a:rPr>
              <a:t>                                                </a:t>
            </a:r>
            <a:r>
              <a:rPr b="1" dirty="0" lang="en-IN" smtClean="0">
                <a:latin typeface="Arial Narrow" pitchFamily="34" charset="0"/>
                <a:ea typeface="Cambria Math" pitchFamily="18" charset="0"/>
              </a:rPr>
              <a:t>MMHA&amp;PU,PATNA</a:t>
            </a:r>
          </a:p>
          <a:p>
            <a:r>
              <a:rPr b="1" dirty="0" lang="en-IN" smtClean="0">
                <a:latin typeface="Arial Narrow" pitchFamily="34" charset="0"/>
                <a:ea typeface="Cambria Math" pitchFamily="18" charset="0"/>
              </a:rPr>
              <a:t>                                       DATE:-12</a:t>
            </a:r>
            <a:r>
              <a:rPr baseline="30000" b="1" dirty="0" lang="en-IN" smtClean="0">
                <a:latin typeface="Arial Narrow" pitchFamily="34" charset="0"/>
                <a:ea typeface="Cambria Math" pitchFamily="18" charset="0"/>
              </a:rPr>
              <a:t>TH</a:t>
            </a:r>
            <a:r>
              <a:rPr b="1" dirty="0" lang="en-IN" smtClean="0">
                <a:latin typeface="Arial Narrow" pitchFamily="34" charset="0"/>
                <a:ea typeface="Cambria Math" pitchFamily="18" charset="0"/>
              </a:rPr>
              <a:t> AUGUST,2020</a:t>
            </a:r>
            <a:endParaRPr b="1" dirty="0" lang="en-IN" smtClean="0">
              <a:latin typeface="Arial Narrow" pitchFamily="34" charset="0"/>
              <a:ea typeface="Cambria Math" pitchFamily="18" charset="0"/>
            </a:endParaRPr>
          </a:p>
          <a:p>
            <a:endParaRPr b="1" dirty="0" lang="en-IN" smtClean="0">
              <a:latin typeface="Arial Narrow" pitchFamily="34" charset="0"/>
              <a:ea typeface="Cambria Math" pitchFamily="18" charset="0"/>
            </a:endParaRPr>
          </a:p>
          <a:p>
            <a:endParaRPr b="1" dirty="0" lang="en-US">
              <a:latin typeface="Arial Narrow" pitchFamily="34" charset="0"/>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7C80">
            <a:alpha val="72000"/>
          </a:srgbClr>
        </a:solidFill>
      </p:bgPr>
    </p:bg>
    <p:spTree>
      <p:nvGrpSpPr>
        <p:cNvPr id="23" name=""/>
        <p:cNvGrpSpPr/>
        <p:nvPr/>
      </p:nvGrpSpPr>
      <p:grpSpPr>
        <a:xfrm>
          <a:off x="0" y="0"/>
          <a:ext cx="0" cy="0"/>
          <a:chOff x="0" y="0"/>
          <a:chExt cx="0" cy="0"/>
        </a:xfrm>
      </p:grpSpPr>
      <p:sp>
        <p:nvSpPr>
          <p:cNvPr id="1048593" name="Title 1"/>
          <p:cNvSpPr>
            <a:spLocks noGrp="1"/>
          </p:cNvSpPr>
          <p:nvPr>
            <p:ph type="title"/>
          </p:nvPr>
        </p:nvSpPr>
        <p:spPr/>
        <p:txBody>
          <a:bodyPr>
            <a:normAutofit/>
          </a:bodyPr>
          <a:p>
            <a:r>
              <a:rPr b="1" dirty="0" sz="6000" lang="en-IN" smtClean="0">
                <a:solidFill>
                  <a:srgbClr val="0070C0"/>
                </a:solidFill>
                <a:latin typeface="Cambria Math" pitchFamily="18" charset="0"/>
                <a:ea typeface="Cambria Math" pitchFamily="18" charset="0"/>
              </a:rPr>
              <a:t>INTRODUCTION</a:t>
            </a:r>
            <a:endParaRPr b="1" dirty="0" sz="6000" lang="en-US">
              <a:solidFill>
                <a:srgbClr val="0070C0"/>
              </a:solidFill>
              <a:latin typeface="Cambria Math" pitchFamily="18" charset="0"/>
              <a:ea typeface="Cambria Math" pitchFamily="18" charset="0"/>
            </a:endParaRPr>
          </a:p>
        </p:txBody>
      </p:sp>
      <p:sp>
        <p:nvSpPr>
          <p:cNvPr id="1048594" name="Content Placeholder 2"/>
          <p:cNvSpPr>
            <a:spLocks noGrp="1"/>
          </p:cNvSpPr>
          <p:nvPr>
            <p:ph idx="1"/>
          </p:nvPr>
        </p:nvSpPr>
        <p:spPr>
          <a:xfrm>
            <a:off x="0" y="1857364"/>
            <a:ext cx="9144000" cy="5000636"/>
          </a:xfrm>
        </p:spPr>
        <p:txBody>
          <a:bodyPr>
            <a:noAutofit/>
          </a:bodyPr>
          <a:p>
            <a:r>
              <a:rPr dirty="0" sz="4800" lang="en-IN" smtClean="0">
                <a:latin typeface="Cambria Math" pitchFamily="18" charset="0"/>
                <a:ea typeface="Cambria Math" pitchFamily="18" charset="0"/>
              </a:rPr>
              <a:t>The provision of all facilities and opportunities to women for education is called women education.</a:t>
            </a:r>
            <a:endParaRPr dirty="0" sz="4800" lang="en-US">
              <a:latin typeface="Cambria Math" pitchFamily="18" charset="0"/>
              <a:ea typeface="Cambria Math" pitchFamily="18" charset="0"/>
            </a:endParaRP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p:bgPr>
    </p:bg>
    <p:spTree>
      <p:nvGrpSpPr>
        <p:cNvPr id="25" name=""/>
        <p:cNvGrpSpPr/>
        <p:nvPr/>
      </p:nvGrpSpPr>
      <p:grpSpPr>
        <a:xfrm>
          <a:off x="0" y="0"/>
          <a:ext cx="0" cy="0"/>
          <a:chOff x="0" y="0"/>
          <a:chExt cx="0" cy="0"/>
        </a:xfrm>
      </p:grpSpPr>
      <p:pic>
        <p:nvPicPr>
          <p:cNvPr id="2097152" name="Picture 2" descr="https://s3-ap-southeast-1.amazonaws.com/mpt15awshkbkt1/resources_conversion_files/presentation_importance_of_women_education_(2)_(1)_1526536633_21702-3.jpg"/>
          <p:cNvPicPr>
            <a:picLocks noChangeAspect="1" noChangeArrowheads="1"/>
          </p:cNvPicPr>
          <p:nvPr/>
        </p:nvPicPr>
        <p:blipFill>
          <a:blip xmlns:r="http://schemas.openxmlformats.org/officeDocument/2006/relationships" r:embed="rId1"/>
          <a:srcRect/>
          <a:stretch>
            <a:fillRect/>
          </a:stretch>
        </p:blipFill>
        <p:spPr bwMode="auto">
          <a:xfrm>
            <a:off x="24146012" y="-7715328"/>
            <a:ext cx="28575000" cy="15073418"/>
          </a:xfrm>
          <a:prstGeom prst="rect"/>
          <a:noFill/>
        </p:spPr>
      </p:pic>
      <p:pic>
        <p:nvPicPr>
          <p:cNvPr id="2097153" name="Picture 6" descr="https://s3-ap-southeast-1.amazonaws.com/mpt15awshkbkt1/resources_conversion_files/presentation_importance_of_women_education_(2)_(1)_1526536633_21702-3.jpg"/>
          <p:cNvPicPr>
            <a:picLocks noChangeAspect="1" noChangeArrowheads="1"/>
          </p:cNvPicPr>
          <p:nvPr/>
        </p:nvPicPr>
        <p:blipFill>
          <a:blip xmlns:r="http://schemas.openxmlformats.org/officeDocument/2006/relationships" r:embed="rId1">
            <a:duotone>
              <a:prstClr val="black"/>
              <a:schemeClr val="accent5">
                <a:tint val="45000"/>
                <a:satMod val="400000"/>
              </a:schemeClr>
            </a:duotone>
          </a:blip>
          <a:stretch>
            <a:fillRect/>
          </a:stretch>
        </p:blipFill>
        <p:spPr bwMode="auto">
          <a:xfrm>
            <a:off x="0" y="0"/>
            <a:ext cx="9144000" cy="6858000"/>
          </a:xfrm>
          <a:prstGeom prst="rect"/>
          <a:noFill/>
        </p:spPr>
      </p:pic>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pic>
        <p:nvPicPr>
          <p:cNvPr id="2097154" name="Picture 2" descr="• A well educated mother can give a better environment to her children for well growth and for better education. So educat..."/>
          <p:cNvPicPr>
            <a:picLocks noChangeAspect="1" noChangeArrowheads="1"/>
          </p:cNvPicPr>
          <p:nvPr/>
        </p:nvPicPr>
        <p:blipFill>
          <a:blip xmlns:r="http://schemas.openxmlformats.org/officeDocument/2006/relationships" r:embed="rId1">
            <a:duotone>
              <a:prstClr val="black"/>
              <a:schemeClr val="accent6">
                <a:tint val="45000"/>
                <a:satMod val="400000"/>
              </a:schemeClr>
            </a:duotone>
            <a:lum bright="5000"/>
          </a:blip>
          <a:srcRect/>
          <a:stretch>
            <a:fillRect/>
          </a:stretch>
        </p:blipFill>
        <p:spPr bwMode="auto">
          <a:xfrm>
            <a:off x="0" y="0"/>
            <a:ext cx="9144000" cy="7000900"/>
          </a:xfrm>
          <a:prstGeom prst="rect"/>
          <a:noFill/>
        </p:spPr>
      </p:pic>
      <p:sp>
        <p:nvSpPr>
          <p:cNvPr id="1048598" name="Rectangle 2"/>
          <p:cNvSpPr/>
          <p:nvPr/>
        </p:nvSpPr>
        <p:spPr>
          <a:xfrm>
            <a:off x="6786578" y="0"/>
            <a:ext cx="2357422" cy="6858000"/>
          </a:xfrm>
          <a:prstGeom prst="rect"/>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alpha val="32000"/>
          </a:srgbClr>
        </a:solidFill>
      </p:bgPr>
    </p:bg>
    <p:spTree>
      <p:nvGrpSpPr>
        <p:cNvPr id="28" name=""/>
        <p:cNvGrpSpPr/>
        <p:nvPr/>
      </p:nvGrpSpPr>
      <p:grpSpPr>
        <a:xfrm>
          <a:off x="0" y="0"/>
          <a:ext cx="0" cy="0"/>
          <a:chOff x="0" y="0"/>
          <a:chExt cx="0" cy="0"/>
        </a:xfrm>
      </p:grpSpPr>
      <p:sp>
        <p:nvSpPr>
          <p:cNvPr id="1048603" name="Title 9"/>
          <p:cNvSpPr>
            <a:spLocks noGrp="1"/>
          </p:cNvSpPr>
          <p:nvPr>
            <p:ph type="title"/>
          </p:nvPr>
        </p:nvSpPr>
        <p:spPr>
          <a:xfrm>
            <a:off x="285720" y="1928802"/>
            <a:ext cx="8229600" cy="5715040"/>
          </a:xfrm>
        </p:spPr>
        <p:txBody>
          <a:bodyPr>
            <a:normAutofit fontScale="90000"/>
          </a:bodyPr>
          <a:p>
            <a:pPr algn="l"/>
            <a:r>
              <a:rPr dirty="0" lang="en-IN" smtClean="0"/>
              <a:t>      </a:t>
            </a:r>
            <a:r>
              <a:rPr b="1" dirty="0" lang="en-IN" smtClean="0">
                <a:solidFill>
                  <a:schemeClr val="tx2">
                    <a:lumMod val="60000"/>
                    <a:lumOff val="40000"/>
                  </a:schemeClr>
                </a:solidFill>
                <a:latin typeface="Cambria Math" pitchFamily="18" charset="0"/>
                <a:ea typeface="Cambria Math" pitchFamily="18" charset="0"/>
              </a:rPr>
              <a:t>Jawaharlal Nehru had once said:-</a:t>
            </a:r>
            <a:r>
              <a:rPr dirty="0" lang="en-IN" smtClean="0"/>
              <a:t/>
            </a:r>
            <a:br>
              <a:rPr dirty="0" lang="en-IN" smtClean="0"/>
            </a:br>
            <a:r>
              <a:rPr dirty="0" lang="en-IN" smtClean="0">
                <a:latin typeface="Baskerville Old Face" pitchFamily="18" charset="0"/>
                <a:ea typeface="Cambria Math" pitchFamily="18" charset="0"/>
              </a:rPr>
              <a:t>“Educate a man and you educate one person. educate a women and you educate the whole family”.</a:t>
            </a:r>
            <a:r>
              <a:rPr dirty="0" lang="en-IN" smtClean="0"/>
              <a:t/>
            </a:r>
            <a:br>
              <a:rPr dirty="0" lang="en-IN" smtClean="0"/>
            </a:br>
            <a:r>
              <a:rPr dirty="0" lang="en-IN" smtClean="0">
                <a:latin typeface="Cambria Math" pitchFamily="18" charset="0"/>
                <a:ea typeface="Cambria Math" pitchFamily="18" charset="0"/>
              </a:rPr>
              <a:t>      </a:t>
            </a:r>
            <a:r>
              <a:rPr b="1" dirty="0" lang="en-IN" smtClean="0">
                <a:solidFill>
                  <a:schemeClr val="tx2">
                    <a:lumMod val="60000"/>
                    <a:lumOff val="40000"/>
                  </a:schemeClr>
                </a:solidFill>
                <a:latin typeface="Cambria Math" pitchFamily="18" charset="0"/>
                <a:ea typeface="Cambria Math" pitchFamily="18" charset="0"/>
              </a:rPr>
              <a:t>Gandhiji:-</a:t>
            </a:r>
            <a:r>
              <a:rPr b="1" dirty="0" lang="en-IN" smtClean="0">
                <a:solidFill>
                  <a:schemeClr val="tx2">
                    <a:lumMod val="60000"/>
                    <a:lumOff val="40000"/>
                  </a:schemeClr>
                </a:solidFill>
              </a:rPr>
              <a:t/>
            </a:r>
            <a:br>
              <a:rPr b="1" dirty="0" lang="en-IN" smtClean="0">
                <a:solidFill>
                  <a:schemeClr val="tx2">
                    <a:lumMod val="60000"/>
                    <a:lumOff val="40000"/>
                  </a:schemeClr>
                </a:solidFill>
              </a:rPr>
            </a:br>
            <a:r>
              <a:rPr dirty="0" lang="en-IN" smtClean="0">
                <a:latin typeface="Baskerville Old Face" pitchFamily="18" charset="0"/>
              </a:rPr>
              <a:t>“women should receive education on par with men, if necessary provide them specialized education”.</a:t>
            </a:r>
            <a:br>
              <a:rPr dirty="0" lang="en-IN" smtClean="0">
                <a:latin typeface="Baskerville Old Face" pitchFamily="18" charset="0"/>
              </a:rPr>
            </a:br>
            <a:r>
              <a:rPr dirty="0" lang="en-IN"/>
              <a:t/>
            </a:r>
            <a:br>
              <a:rPr dirty="0" lang="en-IN"/>
            </a:br>
            <a:r>
              <a:rPr dirty="0" lang="en-IN" smtClean="0"/>
              <a:t/>
            </a:r>
            <a:br>
              <a:rPr dirty="0" lang="en-IN" smtClean="0"/>
            </a:br>
            <a:r>
              <a:rPr dirty="0" lang="en-IN" smtClean="0"/>
              <a:t/>
            </a:r>
            <a:br>
              <a:rPr dirty="0" lang="en-IN" smtClean="0"/>
            </a:br>
            <a:r>
              <a:rPr dirty="0" lang="en-IN"/>
              <a:t> </a:t>
            </a:r>
            <a:r>
              <a:rPr dirty="0" lang="en-IN" smtClean="0"/>
              <a:t> </a:t>
            </a:r>
            <a:br>
              <a:rPr dirty="0" lang="en-IN" smtClean="0"/>
            </a:br>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alpha val="32000"/>
          </a:srgbClr>
        </a:solidFill>
      </p:bgPr>
    </p:bg>
    <p:spTree>
      <p:nvGrpSpPr>
        <p:cNvPr id="29" name=""/>
        <p:cNvGrpSpPr/>
        <p:nvPr/>
      </p:nvGrpSpPr>
      <p:grpSpPr>
        <a:xfrm>
          <a:off x="0" y="0"/>
          <a:ext cx="0" cy="0"/>
          <a:chOff x="0" y="0"/>
          <a:chExt cx="0" cy="0"/>
        </a:xfrm>
      </p:grpSpPr>
      <p:sp>
        <p:nvSpPr>
          <p:cNvPr id="1048604" name="Title 1"/>
          <p:cNvSpPr>
            <a:spLocks noGrp="1"/>
          </p:cNvSpPr>
          <p:nvPr>
            <p:ph type="title"/>
          </p:nvPr>
        </p:nvSpPr>
        <p:spPr>
          <a:xfrm>
            <a:off x="500034" y="2786058"/>
            <a:ext cx="8229600" cy="2071702"/>
          </a:xfrm>
        </p:spPr>
        <p:txBody>
          <a:bodyPr>
            <a:normAutofit fontScale="90000"/>
          </a:bodyPr>
          <a:p>
            <a:pPr algn="l"/>
            <a:r>
              <a:rPr dirty="0" sz="6000" lang="en-IN" smtClean="0">
                <a:latin typeface="Cambria Math" pitchFamily="18" charset="0"/>
                <a:ea typeface="Cambria Math" pitchFamily="18" charset="0"/>
              </a:rPr>
              <a:t>    </a:t>
            </a:r>
            <a:r>
              <a:rPr dirty="0" sz="6000" lang="en-IN" smtClean="0">
                <a:solidFill>
                  <a:schemeClr val="tx2">
                    <a:lumMod val="60000"/>
                    <a:lumOff val="40000"/>
                  </a:schemeClr>
                </a:solidFill>
                <a:latin typeface="Cambria Math" pitchFamily="18" charset="0"/>
                <a:ea typeface="Cambria Math" pitchFamily="18" charset="0"/>
              </a:rPr>
              <a:t> </a:t>
            </a:r>
            <a:r>
              <a:rPr b="1" dirty="0" sz="6000" lang="en-IN" smtClean="0">
                <a:solidFill>
                  <a:schemeClr val="tx2">
                    <a:lumMod val="60000"/>
                    <a:lumOff val="40000"/>
                  </a:schemeClr>
                </a:solidFill>
                <a:latin typeface="Cambria Math" pitchFamily="18" charset="0"/>
                <a:ea typeface="Cambria Math" pitchFamily="18" charset="0"/>
              </a:rPr>
              <a:t>Swami  Vivekananda:-</a:t>
            </a:r>
            <a:r>
              <a:rPr dirty="0" lang="en-IN" smtClean="0"/>
              <a:t/>
            </a:r>
            <a:br>
              <a:rPr dirty="0" lang="en-IN" smtClean="0"/>
            </a:br>
            <a:r>
              <a:rPr dirty="0" sz="4000" lang="en-IN" smtClean="0">
                <a:latin typeface="Baskerville Old Face" pitchFamily="18" charset="0"/>
              </a:rPr>
              <a:t>“ There is no chance for the welfare of the world unless the condition of women is improved. it is not possible for a bird to fly on only one wing. there is no hope for that family or country where there is no estimation of women, where they live in sadness. for this region, they have to be raised first.”</a:t>
            </a:r>
            <a:r>
              <a:rPr dirty="0" sz="4000" lang="en-IN" smtClean="0"/>
              <a:t/>
            </a:r>
            <a:br>
              <a:rPr dirty="0" sz="4000" lang="en-IN" smtClean="0"/>
            </a:br>
            <a:r>
              <a:rPr dirty="0" sz="4000" lang="en-IN" smtClean="0"/>
              <a:t/>
            </a:r>
            <a:br>
              <a:rPr dirty="0" sz="4000" lang="en-IN" smtClean="0"/>
            </a:br>
            <a:endParaRPr dirty="0" sz="400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0066">
            <a:alpha val="38000"/>
          </a:srgbClr>
        </a:solidFill>
      </p:bgPr>
    </p:bg>
    <p:spTree>
      <p:nvGrpSpPr>
        <p:cNvPr id="30" name=""/>
        <p:cNvGrpSpPr/>
        <p:nvPr/>
      </p:nvGrpSpPr>
      <p:grpSpPr>
        <a:xfrm>
          <a:off x="0" y="0"/>
          <a:ext cx="0" cy="0"/>
          <a:chOff x="0" y="0"/>
          <a:chExt cx="0" cy="0"/>
        </a:xfrm>
      </p:grpSpPr>
      <p:sp>
        <p:nvSpPr>
          <p:cNvPr id="1048605" name="Title 2"/>
          <p:cNvSpPr>
            <a:spLocks noGrp="1"/>
          </p:cNvSpPr>
          <p:nvPr>
            <p:ph type="title"/>
          </p:nvPr>
        </p:nvSpPr>
        <p:spPr/>
        <p:txBody>
          <a:bodyPr>
            <a:normAutofit/>
          </a:bodyPr>
          <a:p>
            <a:r>
              <a:rPr b="1" dirty="0" sz="6000" lang="en-IN" smtClean="0">
                <a:solidFill>
                  <a:srgbClr val="660066"/>
                </a:solidFill>
                <a:latin typeface="Cambria Math" pitchFamily="18" charset="0"/>
                <a:ea typeface="Cambria Math" pitchFamily="18" charset="0"/>
              </a:rPr>
              <a:t>Kothari commission-</a:t>
            </a:r>
            <a:endParaRPr b="1" dirty="0" sz="6000" lang="en-US">
              <a:solidFill>
                <a:srgbClr val="660066"/>
              </a:solidFill>
              <a:latin typeface="Cambria Math" pitchFamily="18" charset="0"/>
              <a:ea typeface="Cambria Math" pitchFamily="18" charset="0"/>
            </a:endParaRPr>
          </a:p>
        </p:txBody>
      </p:sp>
      <p:sp>
        <p:nvSpPr>
          <p:cNvPr id="1048606" name="Content Placeholder 3"/>
          <p:cNvSpPr>
            <a:spLocks noGrp="1"/>
          </p:cNvSpPr>
          <p:nvPr>
            <p:ph idx="1"/>
          </p:nvPr>
        </p:nvSpPr>
        <p:spPr>
          <a:xfrm>
            <a:off x="457200" y="1417638"/>
            <a:ext cx="8229600" cy="4525963"/>
          </a:xfrm>
        </p:spPr>
        <p:txBody>
          <a:bodyPr>
            <a:noAutofit/>
          </a:bodyPr>
          <a:p>
            <a:r>
              <a:rPr dirty="0" sz="4000" lang="en-IN" smtClean="0">
                <a:latin typeface="Baskerville Old Face" pitchFamily="18" charset="0"/>
              </a:rPr>
              <a:t>For full development of our human resources, the improvement of homes and for moulding the character of children during the most impressionable years of infancy, the educate of women is of even greater importance than that of men”. </a:t>
            </a:r>
            <a:br>
              <a:rPr dirty="0" sz="4000" lang="en-IN" smtClean="0">
                <a:latin typeface="Baskerville Old Face" pitchFamily="18" charset="0"/>
              </a:rPr>
            </a:br>
            <a:endParaRPr dirty="0" sz="4000" lang="en-US">
              <a:latin typeface="Baskerville Old Face" pitchFamily="18" charset="0"/>
            </a:endParaRPr>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WOMEN  EDUCATION 3RD SEMESTER/PAPER-</dc:title>
  <dc:creator>Rinki</dc:creator>
  <cp:lastModifiedBy>Rinki</cp:lastModifiedBy>
  <dcterms:created xsi:type="dcterms:W3CDTF">2020-08-10T04:57:07Z</dcterms:created>
  <dcterms:modified xsi:type="dcterms:W3CDTF">2020-08-12T07:59:09Z</dcterms:modified>
</cp:coreProperties>
</file>